
<file path=[Content_Types].xml><?xml version="1.0" encoding="utf-8"?>
<Types xmlns="http://schemas.openxmlformats.org/package/2006/content-types">
  <Default Extension="tiff" ContentType="image/tif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</p:sldIdLst>
  <p:sldSz cx="6858000" cy="12192635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3834"/>
        <p:guide pos="216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6" Type="http://schemas.openxmlformats.org/officeDocument/2006/relationships/tableStyles" Target="tableStyles.xml"/><Relationship Id="rId5" Type="http://schemas.openxmlformats.org/officeDocument/2006/relationships/viewProps" Target="viewProps.xml"/><Relationship Id="rId4" Type="http://schemas.openxmlformats.org/officeDocument/2006/relationships/presProps" Target="presProps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media/>
</file>

<file path=ppt/media/image1.tiff>
</file>

<file path=ppt/media/image10.tiff>
</file>

<file path=ppt/media/image11.tiff>
</file>

<file path=ppt/media/image12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674325" y="1625760"/>
            <a:ext cx="5512050" cy="457005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45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674325" y="6330223"/>
            <a:ext cx="5512050" cy="2617858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1800" spc="2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342225" y="1376135"/>
            <a:ext cx="6172200" cy="974816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674325" y="4416435"/>
            <a:ext cx="5512050" cy="1811378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45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674325" y="6330223"/>
            <a:ext cx="5512050" cy="838483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18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342225" y="1081707"/>
            <a:ext cx="6170175" cy="1254524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342225" y="2649861"/>
            <a:ext cx="6170175" cy="8461633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119825" y="6842274"/>
            <a:ext cx="4369950" cy="1363334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33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119825" y="8205608"/>
            <a:ext cx="4369950" cy="1542552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35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3429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342225" y="1081707"/>
            <a:ext cx="6170175" cy="1254524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342225" y="2669063"/>
            <a:ext cx="2911950" cy="8442431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3606525" y="2669063"/>
            <a:ext cx="2911950" cy="8442431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342225" y="1081707"/>
            <a:ext cx="6170175" cy="1254524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342225" y="2541050"/>
            <a:ext cx="3005100" cy="678467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5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342225" y="3296325"/>
            <a:ext cx="3005100" cy="7815169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3507609" y="2527767"/>
            <a:ext cx="3005100" cy="678467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15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3507609" y="3296325"/>
            <a:ext cx="3005100" cy="7815169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342225" y="1081707"/>
            <a:ext cx="6170175" cy="1254524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342225" y="2765072"/>
            <a:ext cx="2943606" cy="8192807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2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3572100" y="2765072"/>
            <a:ext cx="2940300" cy="8192807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2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5757075" y="1625760"/>
            <a:ext cx="587250" cy="894168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1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514350" y="1625760"/>
            <a:ext cx="5157675" cy="8941680"/>
          </a:xfrm>
        </p:spPr>
        <p:txBody>
          <a:bodyPr vert="eaVert" lIns="46800" tIns="46800" rIns="46800" bIns="46800"/>
          <a:lstStyle>
            <a:lvl1pPr marL="171450" indent="-171450">
              <a:spcAft>
                <a:spcPts val="1000"/>
              </a:spcAft>
              <a:defRPr spc="300"/>
            </a:lvl1pPr>
            <a:lvl2pPr marL="514350" indent="-171450">
              <a:defRPr spc="300"/>
            </a:lvl2pPr>
            <a:lvl3pPr marL="857250" indent="-171450">
              <a:defRPr spc="300"/>
            </a:lvl3pPr>
            <a:lvl4pPr marL="1200150" indent="-171450">
              <a:defRPr spc="300"/>
            </a:lvl4pPr>
            <a:lvl5pPr marL="1543050" indent="-17145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342225" y="1081707"/>
            <a:ext cx="6170175" cy="1254524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342225" y="2649861"/>
            <a:ext cx="6170175" cy="8461633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344250" y="11226705"/>
            <a:ext cx="1518750" cy="5632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7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2315250" y="11226705"/>
            <a:ext cx="2227500" cy="5632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7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4993650" y="11226705"/>
            <a:ext cx="1518750" cy="5632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75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fontAlgn="auto" latinLnBrk="0" hangingPunct="1">
        <a:lnSpc>
          <a:spcPct val="100000"/>
        </a:lnSpc>
        <a:spcBef>
          <a:spcPct val="0"/>
        </a:spcBef>
        <a:buNone/>
        <a:defRPr sz="27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3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5143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207135" algn="l"/>
          <a:tab pos="1207135" algn="l"/>
          <a:tab pos="1207135" algn="l"/>
          <a:tab pos="1207135" algn="l"/>
        </a:tabLst>
        <a:defRPr sz="12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8572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2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2001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0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1543050" indent="-171450" algn="l" defTabSz="6858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05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tiff"/><Relationship Id="rId8" Type="http://schemas.openxmlformats.org/officeDocument/2006/relationships/image" Target="../media/image8.tiff"/><Relationship Id="rId7" Type="http://schemas.openxmlformats.org/officeDocument/2006/relationships/image" Target="../media/image7.tiff"/><Relationship Id="rId6" Type="http://schemas.openxmlformats.org/officeDocument/2006/relationships/image" Target="../media/image6.tiff"/><Relationship Id="rId5" Type="http://schemas.openxmlformats.org/officeDocument/2006/relationships/image" Target="../media/image5.tiff"/><Relationship Id="rId4" Type="http://schemas.openxmlformats.org/officeDocument/2006/relationships/image" Target="../media/image4.tiff"/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4" Type="http://schemas.openxmlformats.org/officeDocument/2006/relationships/slideLayout" Target="../slideLayouts/slideLayout1.xml"/><Relationship Id="rId13" Type="http://schemas.openxmlformats.org/officeDocument/2006/relationships/tags" Target="../tags/tag63.xml"/><Relationship Id="rId12" Type="http://schemas.openxmlformats.org/officeDocument/2006/relationships/image" Target="../media/image12.tiff"/><Relationship Id="rId11" Type="http://schemas.openxmlformats.org/officeDocument/2006/relationships/image" Target="../media/image11.tiff"/><Relationship Id="rId10" Type="http://schemas.openxmlformats.org/officeDocument/2006/relationships/image" Target="../media/image10.tiff"/><Relationship Id="rId1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时间梯度检测catenin蛋白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23850" y="458470"/>
            <a:ext cx="3237230" cy="1796415"/>
          </a:xfrm>
          <a:prstGeom prst="rect">
            <a:avLst/>
          </a:prstGeom>
        </p:spPr>
      </p:pic>
      <p:sp>
        <p:nvSpPr>
          <p:cNvPr id="5" name="矩形 4"/>
          <p:cNvSpPr/>
          <p:nvPr/>
        </p:nvSpPr>
        <p:spPr>
          <a:xfrm>
            <a:off x="761365" y="971550"/>
            <a:ext cx="781685" cy="15113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33730" y="4309745"/>
            <a:ext cx="2368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1D β-catenin</a:t>
            </a:r>
            <a:endParaRPr lang="en-US" altLang="zh-CN"/>
          </a:p>
        </p:txBody>
      </p:sp>
      <p:pic>
        <p:nvPicPr>
          <p:cNvPr id="7" name="图片 6" descr="时间梯度actin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14725" y="633730"/>
            <a:ext cx="3060700" cy="1684655"/>
          </a:xfrm>
          <a:prstGeom prst="rect">
            <a:avLst/>
          </a:prstGeom>
        </p:spPr>
      </p:pic>
      <p:sp>
        <p:nvSpPr>
          <p:cNvPr id="8" name="矩形 7"/>
          <p:cNvSpPr/>
          <p:nvPr/>
        </p:nvSpPr>
        <p:spPr>
          <a:xfrm>
            <a:off x="3862705" y="1256030"/>
            <a:ext cx="781685" cy="15113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3825240" y="2318385"/>
            <a:ext cx="2368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1C β-actin</a:t>
            </a:r>
            <a:endParaRPr lang="en-US" altLang="zh-CN"/>
          </a:p>
        </p:txBody>
      </p:sp>
      <p:pic>
        <p:nvPicPr>
          <p:cNvPr id="10" name="图片 9" descr="浓度梯度检测catenin蛋白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755" y="2885440"/>
            <a:ext cx="2730500" cy="1514475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1819910" y="3866515"/>
            <a:ext cx="477520" cy="15113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2" name="图片 11" descr="浓度梯度actin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41370" y="2812415"/>
            <a:ext cx="2973705" cy="1636395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5321300" y="4036060"/>
            <a:ext cx="549275" cy="15113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848995" y="2426335"/>
            <a:ext cx="2368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1C β-catenin</a:t>
            </a:r>
            <a:endParaRPr lang="en-US" altLang="zh-CN"/>
          </a:p>
        </p:txBody>
      </p:sp>
      <p:sp>
        <p:nvSpPr>
          <p:cNvPr id="16" name="文本框 15"/>
          <p:cNvSpPr txBox="1"/>
          <p:nvPr/>
        </p:nvSpPr>
        <p:spPr>
          <a:xfrm>
            <a:off x="3643630" y="4309745"/>
            <a:ext cx="2368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1D β-actin</a:t>
            </a:r>
            <a:endParaRPr lang="en-US" altLang="zh-CN"/>
          </a:p>
        </p:txBody>
      </p:sp>
      <p:pic>
        <p:nvPicPr>
          <p:cNvPr id="17" name="图片 16" descr="时间梯度UB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1510" y="4970145"/>
            <a:ext cx="2332990" cy="1230630"/>
          </a:xfrm>
          <a:prstGeom prst="rect">
            <a:avLst/>
          </a:prstGeom>
        </p:spPr>
      </p:pic>
      <p:sp>
        <p:nvSpPr>
          <p:cNvPr id="18" name="矩形 17"/>
          <p:cNvSpPr/>
          <p:nvPr/>
        </p:nvSpPr>
        <p:spPr>
          <a:xfrm>
            <a:off x="808990" y="5152390"/>
            <a:ext cx="477520" cy="59499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848995" y="6162675"/>
            <a:ext cx="1680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1E Ub</a:t>
            </a:r>
            <a:endParaRPr lang="en-US" altLang="zh-CN"/>
          </a:p>
        </p:txBody>
      </p:sp>
      <p:pic>
        <p:nvPicPr>
          <p:cNvPr id="20" name="图片 19" descr="IP CATENIN input catenin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66185" y="5083810"/>
            <a:ext cx="1916430" cy="1003300"/>
          </a:xfrm>
          <a:prstGeom prst="rect">
            <a:avLst/>
          </a:prstGeom>
        </p:spPr>
      </p:pic>
      <p:sp>
        <p:nvSpPr>
          <p:cNvPr id="21" name="矩形 20"/>
          <p:cNvSpPr/>
          <p:nvPr/>
        </p:nvSpPr>
        <p:spPr>
          <a:xfrm>
            <a:off x="3978910" y="5301615"/>
            <a:ext cx="340360" cy="13525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3862705" y="6200775"/>
            <a:ext cx="2330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1E </a:t>
            </a:r>
            <a:r>
              <a:rPr lang="en-US" altLang="zh-CN">
                <a:sym typeface="+mn-ea"/>
              </a:rPr>
              <a:t>β-catenin</a:t>
            </a:r>
            <a:endParaRPr lang="en-US" altLang="zh-CN"/>
          </a:p>
        </p:txBody>
      </p:sp>
      <p:sp>
        <p:nvSpPr>
          <p:cNvPr id="23" name="矩形 22"/>
          <p:cNvSpPr/>
          <p:nvPr/>
        </p:nvSpPr>
        <p:spPr>
          <a:xfrm>
            <a:off x="4908550" y="5328920"/>
            <a:ext cx="340360" cy="13525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4" name="图片 23" descr="input actin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94360" y="6771005"/>
            <a:ext cx="2407920" cy="1270000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1957070" y="7350760"/>
            <a:ext cx="448310" cy="12255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633730" y="8157845"/>
            <a:ext cx="2368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1E β-actin</a:t>
            </a:r>
            <a:endParaRPr lang="en-US" altLang="zh-CN"/>
          </a:p>
        </p:txBody>
      </p:sp>
      <p:pic>
        <p:nvPicPr>
          <p:cNvPr id="29" name="图片 28" descr="IPUB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217545" y="6771005"/>
            <a:ext cx="2824480" cy="1564640"/>
          </a:xfrm>
          <a:prstGeom prst="rect">
            <a:avLst/>
          </a:prstGeom>
        </p:spPr>
      </p:pic>
      <p:sp>
        <p:nvSpPr>
          <p:cNvPr id="30" name="矩形 29"/>
          <p:cNvSpPr/>
          <p:nvPr/>
        </p:nvSpPr>
        <p:spPr>
          <a:xfrm>
            <a:off x="3643630" y="6771005"/>
            <a:ext cx="477520" cy="59499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3862705" y="8051800"/>
            <a:ext cx="168084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1F Ub</a:t>
            </a:r>
            <a:endParaRPr lang="en-US" altLang="zh-CN"/>
          </a:p>
        </p:txBody>
      </p:sp>
      <p:grpSp>
        <p:nvGrpSpPr>
          <p:cNvPr id="35" name="组合 34"/>
          <p:cNvGrpSpPr/>
          <p:nvPr/>
        </p:nvGrpSpPr>
        <p:grpSpPr>
          <a:xfrm>
            <a:off x="670560" y="8783955"/>
            <a:ext cx="2037715" cy="1204595"/>
            <a:chOff x="1102" y="13663"/>
            <a:chExt cx="5098" cy="2826"/>
          </a:xfrm>
        </p:grpSpPr>
        <p:pic>
          <p:nvPicPr>
            <p:cNvPr id="33" name="图片 32" descr="IPcatenin12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1102" y="13663"/>
              <a:ext cx="5098" cy="2827"/>
            </a:xfrm>
            <a:prstGeom prst="rect">
              <a:avLst/>
            </a:prstGeom>
          </p:spPr>
        </p:pic>
        <p:sp>
          <p:nvSpPr>
            <p:cNvPr id="34" name="矩形 33"/>
            <p:cNvSpPr/>
            <p:nvPr/>
          </p:nvSpPr>
          <p:spPr>
            <a:xfrm>
              <a:off x="1652" y="14041"/>
              <a:ext cx="946" cy="193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</a:ex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36" name="文本框 35"/>
          <p:cNvSpPr txBox="1"/>
          <p:nvPr/>
        </p:nvSpPr>
        <p:spPr>
          <a:xfrm>
            <a:off x="594360" y="10146030"/>
            <a:ext cx="2330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1F </a:t>
            </a:r>
            <a:r>
              <a:rPr lang="en-US" altLang="zh-CN">
                <a:sym typeface="+mn-ea"/>
              </a:rPr>
              <a:t>β-catenin</a:t>
            </a:r>
            <a:endParaRPr lang="en-US" altLang="zh-CN"/>
          </a:p>
        </p:txBody>
      </p:sp>
      <p:sp>
        <p:nvSpPr>
          <p:cNvPr id="38" name="矩形 37"/>
          <p:cNvSpPr/>
          <p:nvPr/>
        </p:nvSpPr>
        <p:spPr>
          <a:xfrm>
            <a:off x="1988185" y="9478010"/>
            <a:ext cx="386080" cy="13525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9" name="图片 38" descr="input actin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924810" y="8484235"/>
            <a:ext cx="3230880" cy="1791970"/>
          </a:xfrm>
          <a:prstGeom prst="rect">
            <a:avLst/>
          </a:prstGeom>
        </p:spPr>
      </p:pic>
      <p:sp>
        <p:nvSpPr>
          <p:cNvPr id="40" name="矩形 39"/>
          <p:cNvSpPr/>
          <p:nvPr/>
        </p:nvSpPr>
        <p:spPr>
          <a:xfrm>
            <a:off x="5157470" y="9903460"/>
            <a:ext cx="525145" cy="242570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1" name="文本框 40"/>
          <p:cNvSpPr txBox="1"/>
          <p:nvPr/>
        </p:nvSpPr>
        <p:spPr>
          <a:xfrm>
            <a:off x="3673475" y="10146030"/>
            <a:ext cx="2368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1F β-actin</a:t>
            </a:r>
            <a:endParaRPr lang="en-US" altLang="zh-CN"/>
          </a:p>
        </p:txBody>
      </p:sp>
      <p:pic>
        <p:nvPicPr>
          <p:cNvPr id="42" name="图片 41" descr="catenin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1510" y="10565130"/>
            <a:ext cx="2069465" cy="1148080"/>
          </a:xfrm>
          <a:prstGeom prst="rect">
            <a:avLst/>
          </a:prstGeom>
        </p:spPr>
      </p:pic>
      <p:sp>
        <p:nvSpPr>
          <p:cNvPr id="43" name="矩形 42"/>
          <p:cNvSpPr/>
          <p:nvPr/>
        </p:nvSpPr>
        <p:spPr>
          <a:xfrm>
            <a:off x="848995" y="10671175"/>
            <a:ext cx="753745" cy="13525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4" name="文本框 43"/>
          <p:cNvSpPr txBox="1"/>
          <p:nvPr/>
        </p:nvSpPr>
        <p:spPr>
          <a:xfrm>
            <a:off x="452755" y="11713210"/>
            <a:ext cx="23304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1G </a:t>
            </a:r>
            <a:r>
              <a:rPr lang="en-US" altLang="zh-CN">
                <a:sym typeface="+mn-ea"/>
              </a:rPr>
              <a:t>β-catenin</a:t>
            </a:r>
            <a:endParaRPr lang="en-US" altLang="zh-CN"/>
          </a:p>
        </p:txBody>
      </p:sp>
      <p:pic>
        <p:nvPicPr>
          <p:cNvPr id="45" name="图片 44" descr="HDM CHX catenin actin"/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289935" y="10657840"/>
            <a:ext cx="2031365" cy="1125220"/>
          </a:xfrm>
          <a:prstGeom prst="rect">
            <a:avLst/>
          </a:prstGeom>
        </p:spPr>
      </p:pic>
      <p:sp>
        <p:nvSpPr>
          <p:cNvPr id="46" name="矩形 45"/>
          <p:cNvSpPr/>
          <p:nvPr/>
        </p:nvSpPr>
        <p:spPr>
          <a:xfrm>
            <a:off x="3465195" y="11450320"/>
            <a:ext cx="753745" cy="135255"/>
          </a:xfrm>
          <a:prstGeom prst="rect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7" name="文本框 46"/>
          <p:cNvSpPr txBox="1"/>
          <p:nvPr/>
        </p:nvSpPr>
        <p:spPr>
          <a:xfrm>
            <a:off x="3175000" y="11793855"/>
            <a:ext cx="23685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figure 1G β-actin</a:t>
            </a:r>
            <a:endParaRPr lang="en-US" altLang="zh-CN"/>
          </a:p>
        </p:txBody>
      </p:sp>
    </p:spTree>
    <p:custDataLst>
      <p:tags r:id="rId13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204</Words>
  <Application>WPS 演示</Application>
  <PresentationFormat>宽屏</PresentationFormat>
  <Paragraphs>24</Paragraphs>
  <Slides>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9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Office 主题​​</vt:lpstr>
      <vt:lpstr>空白演示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梁世秀</cp:lastModifiedBy>
  <cp:revision>150</cp:revision>
  <dcterms:created xsi:type="dcterms:W3CDTF">2019-06-19T02:08:00Z</dcterms:created>
  <dcterms:modified xsi:type="dcterms:W3CDTF">2022-02-06T12:38:18Z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2052-11.1.0.11294</vt:lpwstr>
  </property>
  <property fmtid="{D5CDD505-2E9C-101B-9397-08002B2CF9AE}" pid="3" name="ICV">
    <vt:lpwstr>6ECD41CE39BA4835A5981F2B869F728B</vt:lpwstr>
  </property>
</Properties>
</file>